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Relationship Id="rId26" Type="http://schemas.openxmlformats.org/officeDocument/2006/relationships/image" Target="../media/image290.png"/><Relationship Id="rId27" Type="http://schemas.openxmlformats.org/officeDocument/2006/relationships/image" Target="../media/image291.png"/><Relationship Id="rId28" Type="http://schemas.openxmlformats.org/officeDocument/2006/relationships/image" Target="../media/image292.png"/><Relationship Id="rId29" Type="http://schemas.openxmlformats.org/officeDocument/2006/relationships/image" Target="../media/image293.png"/><Relationship Id="rId30" Type="http://schemas.openxmlformats.org/officeDocument/2006/relationships/image" Target="../media/image294.png"/><Relationship Id="rId31" Type="http://schemas.openxmlformats.org/officeDocument/2006/relationships/image" Target="../media/image295.png"/><Relationship Id="rId32" Type="http://schemas.openxmlformats.org/officeDocument/2006/relationships/image" Target="../media/image296.png"/><Relationship Id="rId33" Type="http://schemas.openxmlformats.org/officeDocument/2006/relationships/image" Target="../media/image2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Relationship Id="rId14" Type="http://schemas.openxmlformats.org/officeDocument/2006/relationships/image" Target="../media/image375.png"/><Relationship Id="rId15" Type="http://schemas.openxmlformats.org/officeDocument/2006/relationships/image" Target="../media/image376.png"/><Relationship Id="rId16" Type="http://schemas.openxmlformats.org/officeDocument/2006/relationships/image" Target="../media/image377.png"/><Relationship Id="rId17" Type="http://schemas.openxmlformats.org/officeDocument/2006/relationships/image" Target="../media/image378.png"/><Relationship Id="rId18" Type="http://schemas.openxmlformats.org/officeDocument/2006/relationships/image" Target="../media/image37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Relationship Id="rId15" Type="http://schemas.openxmlformats.org/officeDocument/2006/relationships/image" Target="../media/image393.png"/><Relationship Id="rId16" Type="http://schemas.openxmlformats.org/officeDocument/2006/relationships/image" Target="../media/image3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Relationship Id="rId10" Type="http://schemas.openxmlformats.org/officeDocument/2006/relationships/image" Target="../media/image499.png"/><Relationship Id="rId11" Type="http://schemas.openxmlformats.org/officeDocument/2006/relationships/image" Target="../media/image50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2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1.png"/><Relationship Id="rId3" Type="http://schemas.openxmlformats.org/officeDocument/2006/relationships/image" Target="../media/image522.png"/><Relationship Id="rId4" Type="http://schemas.openxmlformats.org/officeDocument/2006/relationships/image" Target="../media/image523.png"/><Relationship Id="rId5" Type="http://schemas.openxmlformats.org/officeDocument/2006/relationships/image" Target="../media/image524.png"/><Relationship Id="rId6" Type="http://schemas.openxmlformats.org/officeDocument/2006/relationships/image" Target="../media/image525.png"/><Relationship Id="rId7" Type="http://schemas.openxmlformats.org/officeDocument/2006/relationships/image" Target="../media/image526.png"/><Relationship Id="rId8" Type="http://schemas.openxmlformats.org/officeDocument/2006/relationships/image" Target="../media/image527.png"/><Relationship Id="rId9" Type="http://schemas.openxmlformats.org/officeDocument/2006/relationships/image" Target="../media/image528.png"/><Relationship Id="rId10" Type="http://schemas.openxmlformats.org/officeDocument/2006/relationships/image" Target="../media/image529.png"/><Relationship Id="rId11" Type="http://schemas.openxmlformats.org/officeDocument/2006/relationships/image" Target="../media/image530.png"/><Relationship Id="rId12" Type="http://schemas.openxmlformats.org/officeDocument/2006/relationships/image" Target="../media/image53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Relationship Id="rId15" Type="http://schemas.openxmlformats.org/officeDocument/2006/relationships/image" Target="../media/image585.png"/><Relationship Id="rId16" Type="http://schemas.openxmlformats.org/officeDocument/2006/relationships/image" Target="../media/image586.png"/><Relationship Id="rId17" Type="http://schemas.openxmlformats.org/officeDocument/2006/relationships/image" Target="../media/image58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0.png"/><Relationship Id="rId3" Type="http://schemas.openxmlformats.org/officeDocument/2006/relationships/image" Target="../media/image611.png"/><Relationship Id="rId4" Type="http://schemas.openxmlformats.org/officeDocument/2006/relationships/image" Target="../media/image612.png"/><Relationship Id="rId5" Type="http://schemas.openxmlformats.org/officeDocument/2006/relationships/image" Target="../media/image613.png"/><Relationship Id="rId6" Type="http://schemas.openxmlformats.org/officeDocument/2006/relationships/image" Target="../media/image6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62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26557" y="304600"/>
            <a:ext cx="14499257" cy="11537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2591" y="9088313"/>
            <a:ext cx="6920676" cy="927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973800"/>
            <a:ext cx="25144159" cy="8793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442267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241304"/>
            <a:ext cx="25144159" cy="117230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1871590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1936171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607552"/>
            <a:ext cx="25144159" cy="1025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80410"/>
            <a:ext cx="2761286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866381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2072544"/>
            <a:ext cx="25144159" cy="4398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18205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-71657"/>
            <a:ext cx="25144159" cy="129749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2513552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-32248"/>
            <a:ext cx="25144159" cy="129749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530773"/>
            <a:ext cx="2147029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03550" y="-604592"/>
            <a:ext cx="25204764" cy="14439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2688848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22972" y="278753"/>
            <a:ext cx="25204764" cy="11573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0647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2636" y="1827509"/>
            <a:ext cx="5365229" cy="2273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8122" y="3413843"/>
            <a:ext cx="4320832" cy="313458"/>
            <a:chOff x="1618122" y="3413843"/>
            <a:chExt cx="4320832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122" y="3413843"/>
              <a:ext cx="432083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5756" y="2627933"/>
            <a:ext cx="890771" cy="11133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8524" y="2790342"/>
            <a:ext cx="2008000" cy="1250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7860" y="3130153"/>
            <a:ext cx="2074876" cy="979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5759" y="4326258"/>
            <a:ext cx="966962" cy="1113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8524" y="4488663"/>
            <a:ext cx="2008000" cy="1250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8622" y="4963735"/>
            <a:ext cx="2532857" cy="1569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6171" y="2618110"/>
            <a:ext cx="986010" cy="1128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78939" y="2785600"/>
            <a:ext cx="2593867" cy="12601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6171" y="4316444"/>
            <a:ext cx="995533" cy="1128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9415" y="4462320"/>
            <a:ext cx="2413152" cy="829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40548" y="3195559"/>
            <a:ext cx="1852657" cy="9125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7821" y="1340048"/>
            <a:ext cx="25144159" cy="7328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064743" cy="90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207" y="3612158"/>
            <a:ext cx="2430933" cy="12551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03550" y="278753"/>
            <a:ext cx="25204764" cy="11573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2637210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22972" y="995210"/>
            <a:ext cx="25204764" cy="8707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8192" y="2430047"/>
            <a:ext cx="1867419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71885" y="7280167"/>
            <a:ext cx="4556171" cy="333591"/>
            <a:chOff x="11671885" y="7280167"/>
            <a:chExt cx="4556171" cy="333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1885" y="7280167"/>
              <a:ext cx="4556171" cy="333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5045" y="8584078"/>
            <a:ext cx="3206840" cy="333591"/>
            <a:chOff x="8465045" y="8584078"/>
            <a:chExt cx="3206840" cy="333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045" y="8584078"/>
              <a:ext cx="3206840" cy="333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3617" y="4809266"/>
            <a:ext cx="4768273" cy="333591"/>
            <a:chOff x="11493617" y="4809266"/>
            <a:chExt cx="4768273" cy="3335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617" y="4809266"/>
              <a:ext cx="4768273" cy="333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8724" y="6023441"/>
            <a:ext cx="3588834" cy="333591"/>
            <a:chOff x="7808724" y="6023441"/>
            <a:chExt cx="3588834" cy="333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8724" y="6023441"/>
              <a:ext cx="3588834" cy="333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0322" y="3481852"/>
            <a:ext cx="3938489" cy="333591"/>
            <a:chOff x="7340322" y="3481852"/>
            <a:chExt cx="3938489" cy="333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0322" y="3481852"/>
              <a:ext cx="3938489" cy="333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3617" y="3208751"/>
            <a:ext cx="109768" cy="5962972"/>
            <a:chOff x="11493617" y="3208751"/>
            <a:chExt cx="109768" cy="5962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3617" y="3208751"/>
              <a:ext cx="109768" cy="59629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8971" y="845937"/>
            <a:ext cx="3789483" cy="19490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90870" y="8253834"/>
            <a:ext cx="917889" cy="917889"/>
            <a:chOff x="11090870" y="8253834"/>
            <a:chExt cx="917889" cy="9178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90870" y="8253834"/>
              <a:ext cx="917889" cy="9178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90870" y="6988018"/>
            <a:ext cx="917889" cy="917889"/>
            <a:chOff x="11090870" y="6988018"/>
            <a:chExt cx="917889" cy="9178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90870" y="6988018"/>
              <a:ext cx="917889" cy="9178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90870" y="3189703"/>
            <a:ext cx="917889" cy="917889"/>
            <a:chOff x="11090870" y="3189703"/>
            <a:chExt cx="917889" cy="9178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0870" y="3189703"/>
              <a:ext cx="917889" cy="9178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90870" y="5741540"/>
            <a:ext cx="917889" cy="917889"/>
            <a:chOff x="11090870" y="5741540"/>
            <a:chExt cx="917889" cy="9178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90870" y="5741540"/>
              <a:ext cx="917889" cy="9178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90870" y="4446810"/>
            <a:ext cx="917889" cy="917889"/>
            <a:chOff x="11090870" y="4446810"/>
            <a:chExt cx="917889" cy="9178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90870" y="4446810"/>
              <a:ext cx="917889" cy="9178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9320" y="4681873"/>
            <a:ext cx="2685390" cy="11402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47458" y="2933870"/>
            <a:ext cx="2630990" cy="7844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92479" y="5505362"/>
            <a:ext cx="2721467" cy="7844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314645" y="8065999"/>
            <a:ext cx="2750038" cy="78448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23198" y="6680789"/>
            <a:ext cx="2750038" cy="78448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23198" y="4291187"/>
            <a:ext cx="2750038" cy="78448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29186" y="3719065"/>
            <a:ext cx="4664638" cy="78448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95324" y="5046476"/>
            <a:ext cx="5095876" cy="78448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393941" y="6260651"/>
            <a:ext cx="5219038" cy="78448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86543" y="7517377"/>
            <a:ext cx="5180943" cy="7844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94236" y="8821288"/>
            <a:ext cx="5809133" cy="7844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8571" y="3863324"/>
            <a:ext cx="3576190" cy="3576190"/>
            <a:chOff x="13278571" y="3863324"/>
            <a:chExt cx="3576190" cy="35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8571" y="3863324"/>
              <a:ext cx="3576190" cy="35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5714" y="3776554"/>
            <a:ext cx="3317143" cy="3749732"/>
            <a:chOff x="5825714" y="3776554"/>
            <a:chExt cx="3317143" cy="3749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5714" y="3776554"/>
              <a:ext cx="3317143" cy="3749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69704" y="3773924"/>
            <a:ext cx="3754992" cy="3754992"/>
            <a:chOff x="9369704" y="3773924"/>
            <a:chExt cx="3754992" cy="3754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9704" y="3773924"/>
              <a:ext cx="3754992" cy="37549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5752" y="2446867"/>
            <a:ext cx="1708438" cy="17219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82229" y="2320848"/>
            <a:ext cx="2807505" cy="19108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76038" y="2311324"/>
            <a:ext cx="3869562" cy="20727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4183785"/>
            <a:ext cx="6171429" cy="1681565"/>
            <a:chOff x="5500457" y="4183785"/>
            <a:chExt cx="6171429" cy="16815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4183785"/>
              <a:ext cx="6171429" cy="168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6355" y="5884398"/>
            <a:ext cx="6171429" cy="3428571"/>
            <a:chOff x="5666355" y="5884398"/>
            <a:chExt cx="6171429" cy="34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6355" y="5884398"/>
              <a:ext cx="6171429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4926" y="4631661"/>
            <a:ext cx="6171429" cy="3085714"/>
            <a:chOff x="11894926" y="4631661"/>
            <a:chExt cx="6171429" cy="30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94926" y="4631661"/>
              <a:ext cx="6171429" cy="308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63638" y="2609743"/>
            <a:ext cx="8301562" cy="17874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648648"/>
            <a:ext cx="5256679" cy="3285425"/>
            <a:chOff x="5500457" y="3648648"/>
            <a:chExt cx="5256679" cy="3285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648648"/>
              <a:ext cx="5256679" cy="3285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3121" y="3525153"/>
            <a:ext cx="4167189" cy="3437931"/>
            <a:chOff x="12383121" y="3525153"/>
            <a:chExt cx="4167189" cy="34379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3121" y="3525153"/>
              <a:ext cx="4167189" cy="3437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66667" y="6828985"/>
            <a:ext cx="4538623" cy="3399586"/>
            <a:chOff x="5866667" y="6828985"/>
            <a:chExt cx="4538623" cy="33995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6667" y="6828985"/>
              <a:ext cx="4538623" cy="33995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80552" y="6991215"/>
            <a:ext cx="3772327" cy="3294499"/>
            <a:chOff x="12580552" y="6991215"/>
            <a:chExt cx="3772327" cy="32944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0552" y="6991215"/>
              <a:ext cx="3772327" cy="32944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63638" y="2348640"/>
            <a:ext cx="3765752" cy="19298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708610"/>
            <a:ext cx="6171429" cy="6171429"/>
            <a:chOff x="5500457" y="3708610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70861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60664" y="4011164"/>
            <a:ext cx="3463963" cy="2465909"/>
            <a:chOff x="13460664" y="4011164"/>
            <a:chExt cx="3463963" cy="2465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0664" y="4011164"/>
              <a:ext cx="3463963" cy="2465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6238" y="6477073"/>
            <a:ext cx="4372815" cy="2454607"/>
            <a:chOff x="13006238" y="6477073"/>
            <a:chExt cx="4372815" cy="24546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6238" y="6477073"/>
              <a:ext cx="4372815" cy="2454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14286" y="8461175"/>
            <a:ext cx="6171429" cy="2342488"/>
            <a:chOff x="12114286" y="8461175"/>
            <a:chExt cx="6171429" cy="23424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14286" y="8461175"/>
              <a:ext cx="6171429" cy="23424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4590" y="2311325"/>
            <a:ext cx="1935276" cy="19203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93921" y="2339895"/>
            <a:ext cx="2808143" cy="20155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2342" y="2728360"/>
            <a:ext cx="4803977" cy="3639376"/>
            <a:chOff x="12452342" y="2728360"/>
            <a:chExt cx="4803977" cy="36393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52342" y="2728360"/>
              <a:ext cx="4803977" cy="3639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65044" y="6697618"/>
            <a:ext cx="3378572" cy="3378572"/>
            <a:chOff x="13165044" y="6697618"/>
            <a:chExt cx="3378572" cy="3378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65044" y="6697618"/>
              <a:ext cx="3378572" cy="33785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0457" y="3926623"/>
            <a:ext cx="6171429" cy="1317496"/>
            <a:chOff x="5500457" y="3926623"/>
            <a:chExt cx="6171429" cy="13174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926623"/>
              <a:ext cx="6171429" cy="1317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00457" y="5865350"/>
            <a:ext cx="6171429" cy="1264951"/>
            <a:chOff x="5500457" y="5865350"/>
            <a:chExt cx="6171429" cy="1264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5865350"/>
              <a:ext cx="6171429" cy="12649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0457" y="7718160"/>
            <a:ext cx="6171429" cy="1661150"/>
            <a:chOff x="5500457" y="7718160"/>
            <a:chExt cx="6171429" cy="1661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7718160"/>
              <a:ext cx="6171429" cy="16611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1733" y="2311324"/>
            <a:ext cx="1699971" cy="19203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746705"/>
            <a:ext cx="4125751" cy="4800152"/>
            <a:chOff x="5500457" y="3746705"/>
            <a:chExt cx="4125751" cy="48001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746705"/>
              <a:ext cx="4125751" cy="48001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071477"/>
            <a:ext cx="5722998" cy="3576874"/>
            <a:chOff x="9142857" y="4071477"/>
            <a:chExt cx="5722998" cy="3576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071477"/>
              <a:ext cx="5722998" cy="357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74919" y="4309763"/>
            <a:ext cx="4201271" cy="2514198"/>
            <a:chOff x="13874919" y="4309763"/>
            <a:chExt cx="4201271" cy="25141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74919" y="4309763"/>
              <a:ext cx="4201271" cy="25141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0448" y="2523836"/>
            <a:ext cx="6786162" cy="1724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4289"/>
            <a:ext cx="7552975" cy="8263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445611"/>
            <a:ext cx="4542141" cy="217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3832" y="4472206"/>
            <a:ext cx="2850552" cy="12844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375176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4884786"/>
            <a:ext cx="6171429" cy="2579464"/>
            <a:chOff x="5378219" y="4884786"/>
            <a:chExt cx="6171429" cy="25794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4884786"/>
              <a:ext cx="6171429" cy="2579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4309763"/>
            <a:ext cx="6171429" cy="3471429"/>
            <a:chOff x="12114286" y="4309763"/>
            <a:chExt cx="6171429" cy="34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4309763"/>
              <a:ext cx="6171429" cy="34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415" y="5424382"/>
            <a:ext cx="2615000" cy="11455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2209" y="2546562"/>
            <a:ext cx="5529533" cy="17245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37585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842329"/>
            <a:ext cx="4560998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7623" y="4689629"/>
            <a:ext cx="3130990" cy="10841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8150" y="3077028"/>
            <a:ext cx="11179158" cy="6803010"/>
            <a:chOff x="5748150" y="3077028"/>
            <a:chExt cx="11179158" cy="68030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150" y="3077028"/>
              <a:ext cx="11179158" cy="68030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378248"/>
            <a:ext cx="12450332" cy="8017372"/>
            <a:chOff x="5378219" y="2378248"/>
            <a:chExt cx="12450332" cy="80173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378248"/>
              <a:ext cx="12450332" cy="80173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894549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3415" y="3077028"/>
            <a:ext cx="11942177" cy="2957012"/>
            <a:chOff x="5693415" y="3077028"/>
            <a:chExt cx="11942177" cy="29570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3415" y="3077028"/>
              <a:ext cx="11942177" cy="29570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9020" y="3581599"/>
            <a:ext cx="2815112" cy="1728296"/>
            <a:chOff x="14109020" y="3581599"/>
            <a:chExt cx="2815112" cy="17282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09020" y="3581599"/>
              <a:ext cx="2815112" cy="17282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74198" y="6256809"/>
            <a:ext cx="1611511" cy="107143"/>
            <a:chOff x="14774198" y="6256809"/>
            <a:chExt cx="1611511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4774198" y="6256809"/>
              <a:ext cx="1611511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64164" y="7317316"/>
            <a:ext cx="6171429" cy="2968398"/>
            <a:chOff x="11464164" y="7317316"/>
            <a:chExt cx="6171429" cy="29683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4164" y="7317316"/>
              <a:ext cx="6171429" cy="29683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2437" y="7691766"/>
            <a:ext cx="5584295" cy="14796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9576321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2365" y="2791300"/>
            <a:ext cx="5057818" cy="7295439"/>
            <a:chOff x="6092365" y="2791300"/>
            <a:chExt cx="5057818" cy="7295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2365" y="2791300"/>
              <a:ext cx="5057818" cy="7295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8410" y="2791300"/>
            <a:ext cx="2425957" cy="3359990"/>
            <a:chOff x="11268410" y="2791300"/>
            <a:chExt cx="2425957" cy="3359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68410" y="2791300"/>
              <a:ext cx="2425957" cy="3359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4367" y="2791300"/>
            <a:ext cx="2345042" cy="3359990"/>
            <a:chOff x="13694367" y="2791300"/>
            <a:chExt cx="2345042" cy="33599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4367" y="2791300"/>
              <a:ext cx="2345042" cy="3359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39409" y="2791300"/>
            <a:ext cx="2124708" cy="3359990"/>
            <a:chOff x="16039409" y="2791300"/>
            <a:chExt cx="2124708" cy="33599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39409" y="2791300"/>
              <a:ext cx="2124708" cy="3359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52195" y="7653030"/>
            <a:ext cx="2723590" cy="107143"/>
            <a:chOff x="15852195" y="7653030"/>
            <a:chExt cx="2723590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5852195" y="7653030"/>
              <a:ext cx="2723590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7386" y="9087005"/>
            <a:ext cx="6367177" cy="35714"/>
            <a:chOff x="10837386" y="9087005"/>
            <a:chExt cx="6367177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37386" y="9087005"/>
              <a:ext cx="6367177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38893" y="8031404"/>
            <a:ext cx="4098570" cy="35714"/>
            <a:chOff x="10738893" y="8031404"/>
            <a:chExt cx="4098570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8893" y="8031404"/>
              <a:ext cx="4098570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57769" y="7091836"/>
            <a:ext cx="1909318" cy="107143"/>
            <a:chOff x="13857769" y="7091836"/>
            <a:chExt cx="1909318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3857769" y="7091836"/>
              <a:ext cx="1909318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97915" y="7031755"/>
            <a:ext cx="1753821" cy="35714"/>
            <a:chOff x="10797915" y="7031755"/>
            <a:chExt cx="1753821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97915" y="7031755"/>
              <a:ext cx="175382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2052" y="6652099"/>
            <a:ext cx="642875" cy="107143"/>
            <a:chOff x="12212052" y="6652099"/>
            <a:chExt cx="642875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2212052" y="6652099"/>
              <a:ext cx="642875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20730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535142"/>
            <a:ext cx="5342984" cy="7822895"/>
            <a:chOff x="5500457" y="2535142"/>
            <a:chExt cx="5342984" cy="7822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535142"/>
              <a:ext cx="5342984" cy="7822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9978" y="6300038"/>
            <a:ext cx="5485714" cy="107143"/>
            <a:chOff x="6969978" y="6300038"/>
            <a:chExt cx="5485714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9978" y="6300038"/>
              <a:ext cx="548571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5693" y="5244118"/>
            <a:ext cx="5830022" cy="2804185"/>
            <a:chOff x="12455693" y="5244118"/>
            <a:chExt cx="5830022" cy="28041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5693" y="5244118"/>
              <a:ext cx="5830022" cy="28041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90351" y="4619231"/>
            <a:ext cx="6020488" cy="107143"/>
            <a:chOff x="6590351" y="4619231"/>
            <a:chExt cx="6020488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0351" y="4619231"/>
              <a:ext cx="6020488" cy="10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29112" y="5866332"/>
            <a:ext cx="5622581" cy="1397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17079" y="2691382"/>
            <a:ext cx="5307250" cy="2552736"/>
            <a:chOff x="12717079" y="2691382"/>
            <a:chExt cx="5307250" cy="25527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7079" y="2691382"/>
              <a:ext cx="5307250" cy="25527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64235" y="3260363"/>
            <a:ext cx="4922324" cy="12992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1468959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5693" y="4593620"/>
            <a:ext cx="5830022" cy="2804185"/>
            <a:chOff x="12455693" y="4593620"/>
            <a:chExt cx="5830022" cy="28041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5693" y="4593620"/>
              <a:ext cx="5830022" cy="28041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8271" y="5248312"/>
            <a:ext cx="5611105" cy="13972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00457" y="2691382"/>
            <a:ext cx="5863425" cy="7425249"/>
            <a:chOff x="5500457" y="2691382"/>
            <a:chExt cx="5863425" cy="74252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2691382"/>
              <a:ext cx="5863425" cy="7425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8800" y="3077028"/>
            <a:ext cx="12187488" cy="5896818"/>
            <a:chOff x="5778800" y="3077028"/>
            <a:chExt cx="12187488" cy="5896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8800" y="3077028"/>
              <a:ext cx="12187488" cy="5896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5369" y="4375703"/>
            <a:ext cx="4985222" cy="2343509"/>
            <a:chOff x="6975369" y="4375703"/>
            <a:chExt cx="4985222" cy="23435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5369" y="4375703"/>
              <a:ext cx="4985222" cy="2343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207302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73073"/>
            <a:ext cx="12095603" cy="7206965"/>
            <a:chOff x="5500457" y="2673073"/>
            <a:chExt cx="12095603" cy="72069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673073"/>
              <a:ext cx="12095603" cy="7206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3437866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04180"/>
            <a:ext cx="5004149" cy="19499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77" y="40890"/>
            <a:ext cx="2307943" cy="3326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834" y="3967257"/>
            <a:ext cx="3382543" cy="888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7331" y="3017246"/>
            <a:ext cx="3735419" cy="905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3185" y="3676798"/>
            <a:ext cx="3004273" cy="926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99069" y="4841893"/>
            <a:ext cx="3066711" cy="1705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8448" y="6823682"/>
            <a:ext cx="2834930" cy="9266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57501" y="8188188"/>
            <a:ext cx="2187473" cy="13162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74760" y="4549757"/>
            <a:ext cx="6330849" cy="2266572"/>
            <a:chOff x="6174760" y="4549757"/>
            <a:chExt cx="6330849" cy="22665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4760" y="4549757"/>
              <a:ext cx="6330849" cy="2266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4984" y="3233931"/>
            <a:ext cx="6171429" cy="5128697"/>
            <a:chOff x="11914984" y="3233931"/>
            <a:chExt cx="6171429" cy="5128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14984" y="3233931"/>
              <a:ext cx="6171429" cy="5128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1395" y="5193130"/>
            <a:ext cx="5628029" cy="15106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972483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870117"/>
            <a:ext cx="6171429" cy="6272740"/>
            <a:chOff x="5500457" y="2870117"/>
            <a:chExt cx="6171429" cy="6272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870117"/>
              <a:ext cx="6171429" cy="627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7046" y="3077028"/>
            <a:ext cx="4731801" cy="6171429"/>
            <a:chOff x="13077046" y="3077028"/>
            <a:chExt cx="473180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7046" y="3077028"/>
              <a:ext cx="473180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45026" y="8656877"/>
            <a:ext cx="1902265" cy="107143"/>
            <a:chOff x="10945026" y="8656877"/>
            <a:chExt cx="1902265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5026" y="8656877"/>
              <a:ext cx="1902265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972483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69017"/>
            <a:ext cx="8215095" cy="5521184"/>
            <a:chOff x="5500457" y="3069017"/>
            <a:chExt cx="8215095" cy="5521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069017"/>
              <a:ext cx="8215095" cy="5521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70232" y="3762936"/>
            <a:ext cx="3847906" cy="5018613"/>
            <a:chOff x="14070232" y="3762936"/>
            <a:chExt cx="3847906" cy="50186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0232" y="3762936"/>
              <a:ext cx="3847906" cy="50186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02429" y="7956823"/>
            <a:ext cx="3212904" cy="107143"/>
            <a:chOff x="10502429" y="7956823"/>
            <a:chExt cx="3212904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02429" y="7956823"/>
              <a:ext cx="3212904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77028"/>
            <a:ext cx="12328095" cy="5934046"/>
            <a:chOff x="5500457" y="3077028"/>
            <a:chExt cx="12328095" cy="59340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077028"/>
              <a:ext cx="12328095" cy="5934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9527" y="4437471"/>
            <a:ext cx="1360130" cy="107143"/>
            <a:chOff x="11329527" y="4437471"/>
            <a:chExt cx="1360130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29527" y="4437471"/>
              <a:ext cx="1360130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83483" y="4153081"/>
            <a:ext cx="4830276" cy="8769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19393"/>
            <a:ext cx="12328095" cy="6850977"/>
            <a:chOff x="5500457" y="2919393"/>
            <a:chExt cx="12328095" cy="6850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919393"/>
              <a:ext cx="12328095" cy="6850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937"/>
            <a:ext cx="10341654" cy="19490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746341"/>
            <a:ext cx="12500510" cy="6994084"/>
            <a:chOff x="5378219" y="2746341"/>
            <a:chExt cx="12500510" cy="69940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746341"/>
              <a:ext cx="12500510" cy="6994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838283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6064" y="2788444"/>
            <a:ext cx="8336880" cy="6183363"/>
            <a:chOff x="7496064" y="2788444"/>
            <a:chExt cx="8336880" cy="61833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6064" y="2788444"/>
              <a:ext cx="8336880" cy="6183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5044" y="7572333"/>
            <a:ext cx="1775941" cy="107143"/>
            <a:chOff x="7195044" y="7572333"/>
            <a:chExt cx="1775941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195044" y="7572333"/>
              <a:ext cx="1775941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3998" y="9002723"/>
            <a:ext cx="7768819" cy="10330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838283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4390" y="2912589"/>
            <a:ext cx="7562126" cy="5699950"/>
            <a:chOff x="5864390" y="2912589"/>
            <a:chExt cx="7562126" cy="5699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4390" y="2912589"/>
              <a:ext cx="7562126" cy="5699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9314" y="4604188"/>
            <a:ext cx="1585102" cy="107143"/>
            <a:chOff x="12879314" y="4604188"/>
            <a:chExt cx="1585102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2879314" y="4604188"/>
              <a:ext cx="1585102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3859200"/>
            <a:ext cx="1489876" cy="619788"/>
            <a:chOff x="6057143" y="3859200"/>
            <a:chExt cx="1489876" cy="619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3859200"/>
              <a:ext cx="1489876" cy="619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91135" y="2857129"/>
            <a:ext cx="4037417" cy="1311965"/>
            <a:chOff x="13791135" y="2857129"/>
            <a:chExt cx="4037417" cy="13119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1135" y="2857129"/>
              <a:ext cx="4037417" cy="131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76955" y="6327475"/>
            <a:ext cx="2205402" cy="702279"/>
            <a:chOff x="15776955" y="6327475"/>
            <a:chExt cx="2205402" cy="7022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76955" y="6327475"/>
              <a:ext cx="2205402" cy="7022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26516" y="6327475"/>
            <a:ext cx="2271892" cy="703793"/>
            <a:chOff x="13426516" y="6327475"/>
            <a:chExt cx="2271892" cy="703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6516" y="6327475"/>
              <a:ext cx="2271892" cy="703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12347" y="5011177"/>
            <a:ext cx="1664701" cy="107143"/>
            <a:chOff x="15612347" y="5011177"/>
            <a:chExt cx="1664701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0">
              <a:off x="15612347" y="5011177"/>
              <a:ext cx="166470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46395" y="4994176"/>
            <a:ext cx="1670014" cy="107143"/>
            <a:chOff x="14346395" y="4994176"/>
            <a:chExt cx="1670014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200000">
              <a:off x="14346395" y="4994176"/>
              <a:ext cx="1670014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207311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95232"/>
            <a:ext cx="12328095" cy="4290113"/>
            <a:chOff x="5500457" y="2995232"/>
            <a:chExt cx="12328095" cy="4290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995232"/>
              <a:ext cx="12328095" cy="4290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5722" y="6994651"/>
            <a:ext cx="1385575" cy="107143"/>
            <a:chOff x="5545722" y="6994651"/>
            <a:chExt cx="1385575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545722" y="6994651"/>
              <a:ext cx="1385575" cy="10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1365" y="8068119"/>
            <a:ext cx="6782848" cy="10330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558" y="2941667"/>
            <a:ext cx="4005494" cy="1140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99" y="845557"/>
            <a:ext cx="10207311" cy="1949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77848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62443" y="6809608"/>
            <a:ext cx="1385575" cy="107143"/>
            <a:chOff x="16462443" y="6809608"/>
            <a:chExt cx="1385575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462443" y="6809608"/>
              <a:ext cx="1385575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027696"/>
            <a:ext cx="12393603" cy="3339872"/>
            <a:chOff x="5500457" y="3027696"/>
            <a:chExt cx="12393603" cy="33398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027696"/>
              <a:ext cx="12393603" cy="33398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1247" y="7870791"/>
            <a:ext cx="6782848" cy="10330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83737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2814" y="4842329"/>
            <a:ext cx="4490417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671" y="4162873"/>
            <a:ext cx="3752581" cy="1528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04180"/>
            <a:ext cx="6447311" cy="1949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238" y="9234016"/>
            <a:ext cx="4956628" cy="538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501" y="205384"/>
            <a:ext cx="2498514" cy="3112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787" y="3020480"/>
            <a:ext cx="2726000" cy="888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415" y="3827020"/>
            <a:ext cx="4275685" cy="1140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5437" y="2529618"/>
            <a:ext cx="7590905" cy="903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8551" y="4328239"/>
            <a:ext cx="7006937" cy="4788073"/>
            <a:chOff x="8298551" y="4328239"/>
            <a:chExt cx="7006937" cy="4788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8551" y="4328239"/>
              <a:ext cx="7006937" cy="47880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6153" y="3208080"/>
            <a:ext cx="11270133" cy="13218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37"/>
            <a:ext cx="7337530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80086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977" y="40890"/>
            <a:ext cx="2488895" cy="3326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6019" y="2870912"/>
            <a:ext cx="11459933" cy="14796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58685" y="4590768"/>
            <a:ext cx="10637562" cy="1033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209" y="6153039"/>
            <a:ext cx="11372200" cy="14991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9558" y="2620753"/>
            <a:ext cx="4843275" cy="211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652" y="4103968"/>
            <a:ext cx="2717010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7914" y="7521695"/>
            <a:ext cx="6780086" cy="149922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45937"/>
            <a:ext cx="5079578" cy="1949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80086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977" y="40890"/>
            <a:ext cx="2488895" cy="3326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8390" y="2769684"/>
            <a:ext cx="11209590" cy="3280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43763"/>
            <a:ext cx="3751943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185" y="3845291"/>
            <a:ext cx="3506219" cy="11402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2197" y="2409705"/>
            <a:ext cx="16085438" cy="7120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99" y="804180"/>
            <a:ext cx="6447311" cy="1949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496895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7193"/>
            <a:ext cx="2498514" cy="32873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787" y="3020480"/>
            <a:ext cx="2726000" cy="888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415" y="3827020"/>
            <a:ext cx="4275685" cy="1140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3193714"/>
            <a:ext cx="9249690" cy="5842721"/>
            <a:chOff x="6057143" y="3193714"/>
            <a:chExt cx="9249690" cy="58427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193714"/>
              <a:ext cx="9249690" cy="58427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8968" y="9316636"/>
            <a:ext cx="5305628" cy="545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1163" y="2430047"/>
            <a:ext cx="10156943" cy="903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8345" y="1632780"/>
            <a:ext cx="7737585" cy="826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1099" y="4842329"/>
            <a:ext cx="4560998" cy="1120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422" y="4023633"/>
            <a:ext cx="4326038" cy="2671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8971" y="845927"/>
            <a:ext cx="8678530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637497"/>
            <a:ext cx="12228571" cy="6932278"/>
            <a:chOff x="5500457" y="2637497"/>
            <a:chExt cx="12228571" cy="6932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2637497"/>
              <a:ext cx="12228571" cy="69322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558" y="2965408"/>
            <a:ext cx="4682866" cy="1141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6834" y="3967134"/>
            <a:ext cx="2678990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42" y="845927"/>
            <a:ext cx="5060626" cy="1949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979" y="1411781"/>
            <a:ext cx="2534990" cy="9454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01" y="148615"/>
            <a:ext cx="2622324" cy="31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68694" y="-124944"/>
            <a:ext cx="25144159" cy="13188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072" y="3067733"/>
            <a:ext cx="3643800" cy="88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368" y="3865223"/>
            <a:ext cx="3468133" cy="1140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834" y="5522721"/>
            <a:ext cx="2085019" cy="8891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263" y="4783785"/>
            <a:ext cx="2085019" cy="88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8668" y="2430047"/>
            <a:ext cx="2442267" cy="903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2024-03-18T10:46:24Z</dcterms:created>
  <dcterms:modified xsi:type="dcterms:W3CDTF">2024-03-18T10:46:24Z</dcterms:modified>
</cp:coreProperties>
</file>